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888" y="-2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7839D1-D5AA-44AA-8415-69B1028FDCCD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FCD1D-D40F-4E3F-9D37-AE349FDE0B8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1012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FB81-10C4-4889-BB3B-AF112FF83223}" type="datetime1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EB4B2-6F95-42A1-88C8-59EAE6424C17}" type="datetime1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A4DBB-C78D-481D-81A2-60EE85974CD4}" type="datetime1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DCDF3-1991-44F5-854A-326D805C95F7}" type="datetime1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36DA-B2EF-4328-ACE9-84650AFE35A6}" type="datetime1">
              <a:rPr lang="en-GB" smtClean="0"/>
              <a:t>11/09/2016</a:t>
            </a:fld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C31CE-B616-4F36-8F40-8A7BDE0EC397}" type="datetime1">
              <a:rPr lang="en-GB" smtClean="0"/>
              <a:t>11/09/2016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85CE-4E81-48AA-A27A-177A2C99213E}" type="datetime1">
              <a:rPr lang="en-GB" smtClean="0"/>
              <a:t>11/09/2016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2B97D-65F2-4235-8D70-03691A8C27A2}" type="datetime1">
              <a:rPr lang="en-GB" smtClean="0"/>
              <a:t>11/09/2016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C0625-09CC-468A-B2CB-3D12859D75EC}" type="datetime1">
              <a:rPr lang="en-GB" smtClean="0"/>
              <a:t>11/09/2016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C3E4E-ED67-4D68-BD1D-2333E179D4F3}" type="datetime1">
              <a:rPr lang="en-GB" smtClean="0"/>
              <a:t>11/09/2016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D7C0-F99E-47CA-AC92-53E97F3558C1}" type="datetime1">
              <a:rPr lang="en-GB" smtClean="0"/>
              <a:t>11/09/2016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9708FD0-0BE9-4793-89EA-73AD05C4C8E1}" type="datetime1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980728"/>
            <a:ext cx="7772400" cy="261972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dirty="0"/>
              <a:t>Développement d’applications Android en réalité augmentée pour atténuer les risques liés aux </a:t>
            </a:r>
            <a:r>
              <a:rPr lang="fr-FR" sz="4000" dirty="0" smtClean="0"/>
              <a:t>séismes: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140967"/>
            <a:ext cx="2016224" cy="302433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884" y="3333294"/>
            <a:ext cx="3959524" cy="2639682"/>
          </a:xfrm>
          <a:prstGeom prst="rect">
            <a:avLst/>
          </a:prstGeom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76456" y="6453336"/>
            <a:ext cx="360040" cy="365125"/>
          </a:xfrm>
        </p:spPr>
        <p:txBody>
          <a:bodyPr/>
          <a:lstStyle/>
          <a:p>
            <a:fld id="{452F87BB-8DC9-43A7-8320-75B58D018AF4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050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Stage effectué à l’université d’Ottawa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Maître de stage : </a:t>
            </a:r>
            <a:r>
              <a:rPr lang="fr-FR" dirty="0"/>
              <a:t>Dr. Michael SAWADA</a:t>
            </a:r>
            <a:endParaRPr lang="fr-F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Professeur référent : </a:t>
            </a:r>
            <a:r>
              <a:rPr lang="fr-FR" dirty="0" smtClean="0"/>
              <a:t>Mr. Hervé QUINQUENEL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Pays sismiquement actif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Attendus des tremblements de terre de </a:t>
            </a:r>
            <a:r>
              <a:rPr lang="fr-FR" dirty="0"/>
              <a:t>magnitude 5,5, et un </a:t>
            </a:r>
            <a:r>
              <a:rPr lang="fr-FR" dirty="0" smtClean="0"/>
              <a:t>de </a:t>
            </a:r>
            <a:r>
              <a:rPr lang="fr-FR" dirty="0"/>
              <a:t>magnitude </a:t>
            </a:r>
            <a:r>
              <a:rPr lang="fr-FR" dirty="0" smtClean="0"/>
              <a:t>7,6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But : </a:t>
            </a:r>
            <a:r>
              <a:rPr lang="fr-FR" dirty="0"/>
              <a:t>anticiper </a:t>
            </a:r>
            <a:r>
              <a:rPr lang="fr-FR" dirty="0" smtClean="0"/>
              <a:t>et atténuer les </a:t>
            </a:r>
            <a:r>
              <a:rPr lang="fr-FR" dirty="0"/>
              <a:t>risques liés aux séismes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836712"/>
            <a:ext cx="1944216" cy="164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05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dirty="0" smtClean="0"/>
              <a:t>Première application : SUB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 smtClean="0"/>
              <a:t>Contexte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 smtClean="0"/>
              <a:t>Fonctionnement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 smtClean="0"/>
              <a:t>Démonstration</a:t>
            </a:r>
          </a:p>
          <a:p>
            <a:r>
              <a:rPr lang="fr-FR" dirty="0" smtClean="0"/>
              <a:t>2.   Deuxième </a:t>
            </a:r>
            <a:r>
              <a:rPr lang="fr-FR" dirty="0"/>
              <a:t>application : </a:t>
            </a:r>
            <a:r>
              <a:rPr lang="fr-FR" dirty="0" smtClean="0"/>
              <a:t>ATON</a:t>
            </a:r>
            <a:endParaRPr lang="fr-FR" dirty="0"/>
          </a:p>
          <a:p>
            <a:pPr marL="990600" indent="-514350">
              <a:buFont typeface="+mj-lt"/>
              <a:buAutoNum type="romanLcPeriod"/>
            </a:pPr>
            <a:r>
              <a:rPr lang="fr-FR" dirty="0"/>
              <a:t>Contexte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/>
              <a:t>Fonctionnement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/>
              <a:t>Démonstration </a:t>
            </a:r>
          </a:p>
          <a:p>
            <a:pPr marL="476250" indent="-476250"/>
            <a:r>
              <a:rPr lang="fr-FR" dirty="0" smtClean="0"/>
              <a:t>Conclusions	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3</a:t>
            </a:fld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55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/>
            <a:r>
              <a:rPr lang="fr-FR" dirty="0"/>
              <a:t>Première application : SUB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8659425" y="6453336"/>
            <a:ext cx="377071" cy="35181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4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3" y="1988840"/>
            <a:ext cx="6048673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473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SUB : Contexte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</a:t>
            </a:r>
            <a:r>
              <a:rPr lang="fr-FR" dirty="0" smtClean="0"/>
              <a:t>our </a:t>
            </a:r>
            <a:r>
              <a:rPr lang="fr-FR" dirty="0"/>
              <a:t>les agents municipaux</a:t>
            </a:r>
            <a:endParaRPr lang="fr-F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Données disponibles </a:t>
            </a:r>
            <a:r>
              <a:rPr lang="fr-FR" dirty="0"/>
              <a:t>sur les </a:t>
            </a:r>
            <a:r>
              <a:rPr lang="fr-FR" dirty="0" smtClean="0"/>
              <a:t>bâtiments, sur </a:t>
            </a:r>
            <a:r>
              <a:rPr lang="fr-FR" dirty="0"/>
              <a:t>le </a:t>
            </a:r>
            <a:r>
              <a:rPr lang="fr-FR" dirty="0" smtClean="0"/>
              <a:t>sous-sol </a:t>
            </a:r>
            <a:r>
              <a:rPr lang="fr-FR" dirty="0"/>
              <a:t>géologique, et sur les failles </a:t>
            </a:r>
            <a:r>
              <a:rPr lang="fr-FR" dirty="0" smtClean="0"/>
              <a:t>géologiques.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5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3212976"/>
            <a:ext cx="4464496" cy="297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575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628800"/>
            <a:ext cx="7969546" cy="4892673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6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Espace réservé du contenu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38"/>
          <a:stretch/>
        </p:blipFill>
        <p:spPr>
          <a:xfrm>
            <a:off x="683568" y="140863"/>
            <a:ext cx="7704856" cy="645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358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Se localiser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Mini-carte permettant de s’orienter et d’estimer la qualité du positionnement.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7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2912647"/>
            <a:ext cx="5760640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3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Observer les données sur les bâtiments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Données affichées en réalité augmentée au-dessus du </a:t>
            </a:r>
            <a:r>
              <a:rPr lang="fr-FR" dirty="0" smtClean="0"/>
              <a:t>POI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Projection perspective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8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3212976"/>
            <a:ext cx="5513301" cy="344581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08" t="16432" r="10821" b="46530"/>
          <a:stretch/>
        </p:blipFill>
        <p:spPr>
          <a:xfrm>
            <a:off x="692773" y="2780928"/>
            <a:ext cx="7799145" cy="37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33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Observer les données sur les bâtiments </a:t>
            </a:r>
            <a:r>
              <a:rPr lang="fr-FR" dirty="0" smtClean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Pour améliorer la visibilité seuls les </a:t>
            </a:r>
            <a:r>
              <a:rPr lang="fr-FR" dirty="0" err="1" smtClean="0"/>
              <a:t>POIs</a:t>
            </a:r>
            <a:r>
              <a:rPr lang="fr-FR" dirty="0" smtClean="0"/>
              <a:t> les plus proches sont affichés</a:t>
            </a:r>
          </a:p>
          <a:p>
            <a:endParaRPr lang="fr-FR" dirty="0"/>
          </a:p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9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202578"/>
            <a:ext cx="5904656" cy="2909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668" y="3140968"/>
            <a:ext cx="6264696" cy="3528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870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el">
  <a:themeElements>
    <a:clrScheme name="Essentie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e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e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227</TotalTime>
  <Words>186</Words>
  <Application>Microsoft Office PowerPoint</Application>
  <PresentationFormat>Affichage à l'écran (4:3)</PresentationFormat>
  <Paragraphs>43</Paragraphs>
  <Slides>9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0" baseType="lpstr">
      <vt:lpstr>Essentiel</vt:lpstr>
      <vt:lpstr>Développement d’applications Android en réalité augmentée pour atténuer les risques liés aux séismes: </vt:lpstr>
      <vt:lpstr>INTRODUCTION :</vt:lpstr>
      <vt:lpstr>PLAN :</vt:lpstr>
      <vt:lpstr>Première application : SUB</vt:lpstr>
      <vt:lpstr>SUB : Contexte :</vt:lpstr>
      <vt:lpstr>SUB : FONCTIONNEMENT :</vt:lpstr>
      <vt:lpstr>SUB : FONCTIONNEMENT :</vt:lpstr>
      <vt:lpstr>SUB : FONCTIONNEMENT :</vt:lpstr>
      <vt:lpstr>SUB : FONCTIONNEMENT 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Développement d’applications Android en réalité augmentée pour atténuer les risques liés aux séismes: </dc:title>
  <dc:creator>Hugo BALTZ</dc:creator>
  <cp:lastModifiedBy>Hugo BALTZ</cp:lastModifiedBy>
  <cp:revision>47</cp:revision>
  <dcterms:created xsi:type="dcterms:W3CDTF">2016-09-11T13:56:14Z</dcterms:created>
  <dcterms:modified xsi:type="dcterms:W3CDTF">2016-09-11T17:43:39Z</dcterms:modified>
</cp:coreProperties>
</file>

<file path=docProps/thumbnail.jpeg>
</file>